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3"/>
  </p:notesMasterIdLst>
  <p:handoutMasterIdLst>
    <p:handoutMasterId r:id="rId24"/>
  </p:handoutMasterIdLst>
  <p:sldIdLst>
    <p:sldId id="331" r:id="rId3"/>
    <p:sldId id="332" r:id="rId4"/>
    <p:sldId id="533" r:id="rId5"/>
    <p:sldId id="335" r:id="rId6"/>
    <p:sldId id="345" r:id="rId7"/>
    <p:sldId id="344" r:id="rId8"/>
    <p:sldId id="334" r:id="rId9"/>
    <p:sldId id="534" r:id="rId10"/>
    <p:sldId id="336" r:id="rId11"/>
    <p:sldId id="337" r:id="rId12"/>
    <p:sldId id="535" r:id="rId13"/>
    <p:sldId id="343" r:id="rId14"/>
    <p:sldId id="338" r:id="rId15"/>
    <p:sldId id="339" r:id="rId16"/>
    <p:sldId id="340" r:id="rId17"/>
    <p:sldId id="318" r:id="rId18"/>
    <p:sldId id="320"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00021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81987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7708936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73596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125622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712446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8221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8174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01447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42464568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12418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82035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56570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04755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88825" cy="6858000"/>
          </a:xfrm>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844706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11/26/2021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11/26/2021</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382919524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LamResearchS4HANA/blob/master/RAP/Day%2025/01_Data%20Model/02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xmlns=""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xmlns=""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3880503" y="2598003"/>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884979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93812" y="1016933"/>
            <a:ext cx="7962085" cy="3168944"/>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Common Challenges in ABAP Development</a:t>
            </a:r>
          </a:p>
          <a:p>
            <a:pPr marL="133234" indent="-285664">
              <a:buFont typeface="Arial" panose="020B0604020202020204" pitchFamily="34" charset="0"/>
              <a:buChar char="•"/>
            </a:pPr>
            <a:r>
              <a:rPr lang="en-IN" sz="1999" dirty="0">
                <a:solidFill>
                  <a:schemeClr val="bg1"/>
                </a:solidFill>
              </a:rPr>
              <a:t>Evolution of ABAP Programming Model</a:t>
            </a:r>
          </a:p>
          <a:p>
            <a:pPr marL="133234" indent="-285664">
              <a:buFont typeface="Arial" panose="020B0604020202020204" pitchFamily="34" charset="0"/>
              <a:buChar char="•"/>
            </a:pPr>
            <a:r>
              <a:rPr lang="en-IN" sz="1999" dirty="0">
                <a:solidFill>
                  <a:schemeClr val="bg1"/>
                </a:solidFill>
              </a:rPr>
              <a:t>What is RAP (Restful Application Programming)</a:t>
            </a:r>
          </a:p>
          <a:p>
            <a:pPr marL="133234" indent="-285664">
              <a:buFont typeface="Arial" panose="020B0604020202020204" pitchFamily="34" charset="0"/>
              <a:buChar char="•"/>
            </a:pPr>
            <a:r>
              <a:rPr lang="en-IN" sz="1999" dirty="0">
                <a:solidFill>
                  <a:schemeClr val="bg1"/>
                </a:solidFill>
              </a:rPr>
              <a:t>Flow of Restful Application Programming </a:t>
            </a:r>
          </a:p>
          <a:p>
            <a:pPr marL="133234" indent="-285664">
              <a:buFont typeface="Arial" panose="020B0604020202020204" pitchFamily="34" charset="0"/>
              <a:buChar char="•"/>
            </a:pPr>
            <a:r>
              <a:rPr lang="en-IN" sz="1999" dirty="0">
                <a:solidFill>
                  <a:schemeClr val="bg1"/>
                </a:solidFill>
              </a:rPr>
              <a:t>Types 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2000" dirty="0">
                <a:solidFill>
                  <a:schemeClr val="bg1"/>
                </a:solidFill>
              </a:rPr>
              <a:t>Explanation of Flight Data Model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Flow of Development (Unmanaged Scenario)</a:t>
            </a:r>
          </a:p>
          <a:p>
            <a:pPr marL="133234" indent="-285664">
              <a:buFont typeface="Arial" panose="020B0604020202020204" pitchFamily="34" charset="0"/>
              <a:buChar char="•"/>
            </a:pPr>
            <a:r>
              <a:rPr lang="en-US" sz="1999" dirty="0">
                <a:solidFill>
                  <a:schemeClr val="bg1"/>
                </a:solidFill>
              </a:rPr>
              <a:t>Defining CDS </a:t>
            </a:r>
            <a:r>
              <a:rPr lang="en-US" sz="1999" dirty="0" smtClean="0">
                <a:solidFill>
                  <a:schemeClr val="bg1"/>
                </a:solidFill>
              </a:rPr>
              <a:t>Views</a:t>
            </a:r>
            <a:endParaRPr lang="en-US" sz="1999" dirty="0">
              <a:solidFill>
                <a:schemeClr val="bg1"/>
              </a:solidFill>
            </a:endParaRPr>
          </a:p>
        </p:txBody>
      </p:sp>
    </p:spTree>
    <p:extLst>
      <p:ext uri="{BB962C8B-B14F-4D97-AF65-F5344CB8AC3E}">
        <p14:creationId xmlns:p14="http://schemas.microsoft.com/office/powerpoint/2010/main" val="6080778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xmlns=""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xmlns=""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xmlns=""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xmlns=""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xmlns=""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xmlns=""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xmlns=""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xmlns=""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xmlns=""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xmlns=""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xmlns=""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xmlns=""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xmlns=""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xmlns=""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xmlns=""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xmlns=""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xmlns=""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xmlns=""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xmlns=""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xmlns=""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xmlns=""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xmlns=""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xmlns=""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xmlns=""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xmlns=""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xmlns=""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xmlns=""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xmlns=""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xmlns=""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xmlns=""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xmlns=""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xmlns=""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xmlns=""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xmlns=""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xmlns=""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xmlns=""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xmlns=""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xmlns=""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xmlns=""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9663</TotalTime>
  <Words>705</Words>
  <Application>Microsoft Office PowerPoint</Application>
  <PresentationFormat>Custom</PresentationFormat>
  <Paragraphs>143</Paragraphs>
  <Slides>20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1_Office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299</cp:revision>
  <dcterms:created xsi:type="dcterms:W3CDTF">2013-09-12T13:05:01Z</dcterms:created>
  <dcterms:modified xsi:type="dcterms:W3CDTF">2021-11-26T10:37:31Z</dcterms:modified>
</cp:coreProperties>
</file>